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1470025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Районный мастер-класс в рамках РМО педагогов-психологов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424936" cy="36724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«Солевая терапия в работе педагога-психолога»</a:t>
            </a: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МКОУ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Большехабыкская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Кононова Т.Ф.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Олеся Николоевна\Desktop\практика на сайт\IMG_20200217_1126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3394472" cy="4525963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692696"/>
            <a:ext cx="4267200" cy="568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339447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4664"/>
            <a:ext cx="4267200" cy="568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64088" y="2060848"/>
            <a:ext cx="339447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6672"/>
            <a:ext cx="4267200" cy="568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20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Районный мастер-класс в рамках РМО педагогов-психологов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Районный мастер-класс в рамках РМО педагогов-психологов</dc:title>
  <dc:creator>Олеся Николаевна</dc:creator>
  <cp:lastModifiedBy>Олеся Николоевна</cp:lastModifiedBy>
  <cp:revision>1</cp:revision>
  <dcterms:created xsi:type="dcterms:W3CDTF">2021-02-12T02:25:26Z</dcterms:created>
  <dcterms:modified xsi:type="dcterms:W3CDTF">2021-02-12T02:45:54Z</dcterms:modified>
</cp:coreProperties>
</file>