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165032" cy="28208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Представление клубной деятельности</a:t>
            </a:r>
          </a:p>
          <a:p>
            <a:r>
              <a:rPr lang="ru-RU" dirty="0" smtClean="0"/>
              <a:t> «Насыпные пейзажи»</a:t>
            </a:r>
          </a:p>
          <a:p>
            <a:endParaRPr lang="ru-RU" dirty="0" smtClean="0"/>
          </a:p>
          <a:p>
            <a:r>
              <a:rPr lang="ru-RU" dirty="0" smtClean="0"/>
              <a:t>Руководитель: педагог-психолог 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Большехабыкской</a:t>
            </a:r>
            <a:r>
              <a:rPr lang="ru-RU" dirty="0" smtClean="0"/>
              <a:t> СОШ Кононова Т.Ф.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с. Краснотуранск – 2018 год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летней краевой предметно-методологической школе.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III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Краснотуранская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краевая предметно-методологическая школа старшеклассников и педагогов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Умелыми руками создаем шедевры!</a:t>
            </a:r>
            <a:endParaRPr lang="ru-RU" dirty="0"/>
          </a:p>
        </p:txBody>
      </p:sp>
      <p:pic>
        <p:nvPicPr>
          <p:cNvPr id="7170" name="Picture 2" descr="C:\Users\user\Desktop\солевая терапия\для ролика лагерь\IMG_20180702_1647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56720" cy="3267540"/>
          </a:xfrm>
          <a:prstGeom prst="rect">
            <a:avLst/>
          </a:prstGeom>
          <a:noFill/>
        </p:spPr>
      </p:pic>
      <p:pic>
        <p:nvPicPr>
          <p:cNvPr id="7171" name="Picture 3" descr="C:\Users\user\Desktop\солевая терапия\для ролика лагерь\IMG_20180702_16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солевая терапия\для ролика лагерь\IMG_20180703_141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мечта у всех разная!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9218" name="Picture 2" descr="C:\Users\user\Desktop\солевая терапия\для ролика лагерь\IMG_20180702_1739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Занятие в разновозрастной группе на развитие </a:t>
            </a:r>
            <a:r>
              <a:rPr lang="ru-RU" sz="3200" dirty="0" err="1" smtClean="0"/>
              <a:t>эвс</a:t>
            </a:r>
            <a:r>
              <a:rPr lang="ru-RU" sz="3200" dirty="0" smtClean="0"/>
              <a:t> на тему: «Мое настроение»</a:t>
            </a:r>
            <a:endParaRPr lang="ru-RU" sz="3200" dirty="0"/>
          </a:p>
        </p:txBody>
      </p:sp>
      <p:pic>
        <p:nvPicPr>
          <p:cNvPr id="10242" name="Picture 2" descr="C:\Users\user\Desktop\солевая терапия\для ролика лагерь\IMG_20180704_1813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572744" cy="3429558"/>
          </a:xfrm>
          <a:prstGeom prst="rect">
            <a:avLst/>
          </a:prstGeom>
          <a:noFill/>
        </p:spPr>
      </p:pic>
      <p:pic>
        <p:nvPicPr>
          <p:cNvPr id="10243" name="Picture 3" descr="C:\Users\user\Desktop\солевая терапия\для ролика лагерь\IMG_20180704_18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настроение у всех отличное!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1266" name="Picture 2" descr="C:\Users\user\Desktop\солевая терапия\для ролика лагерь\IMG_20180704_184245_BURST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429000" cy="4572000"/>
          </a:xfrm>
          <a:prstGeom prst="rect">
            <a:avLst/>
          </a:prstGeom>
          <a:noFill/>
        </p:spPr>
      </p:pic>
      <p:pic>
        <p:nvPicPr>
          <p:cNvPr id="11267" name="Picture 3" descr="C:\Users\user\Desktop\солевая терапия\для ролика лагерь\IMG-297b1f7858b479b79cb59207d370a06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Завершение. Последний день в КПМШ </a:t>
            </a:r>
            <a:endParaRPr lang="ru-RU" dirty="0"/>
          </a:p>
        </p:txBody>
      </p:sp>
      <p:pic>
        <p:nvPicPr>
          <p:cNvPr id="12290" name="Picture 2" descr="C:\Users\user\Desktop\солевая терапия\для ролика лагерь\IMG_20180705_1127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429000" cy="4572000"/>
          </a:xfrm>
          <a:prstGeom prst="rect">
            <a:avLst/>
          </a:prstGeom>
          <a:noFill/>
        </p:spPr>
      </p:pic>
      <p:pic>
        <p:nvPicPr>
          <p:cNvPr id="12291" name="Picture 3" descr="C:\Users\user\Desktop\солевая терапия\для ролика лагерь\IMG_20180705_112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солевая терапия\для ролика лагерь\IMG-374d57caececd3611284b0a2a81d316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87600" cy="607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КПМШ. </a:t>
            </a:r>
            <a:br>
              <a:rPr lang="ru-RU" dirty="0" smtClean="0"/>
            </a:br>
            <a:r>
              <a:rPr lang="ru-RU" dirty="0" smtClean="0"/>
              <a:t>Наша команда от школы</a:t>
            </a:r>
            <a:endParaRPr lang="ru-RU" dirty="0"/>
          </a:p>
        </p:txBody>
      </p:sp>
      <p:pic>
        <p:nvPicPr>
          <p:cNvPr id="1026" name="Picture 2" descr="C:\Users\user\Desktop\солевая терапия\для ролика лагерь\IMG_20180701_1202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429000" cy="4572000"/>
          </a:xfrm>
          <a:prstGeom prst="rect">
            <a:avLst/>
          </a:prstGeom>
          <a:noFill/>
        </p:spPr>
      </p:pic>
      <p:pic>
        <p:nvPicPr>
          <p:cNvPr id="1027" name="Picture 3" descr="C:\Users\user\Desktop\солевая терапия\для ролика лагерь\IMG_20180705_135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84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Педагогический состав команды из МКОУ </a:t>
            </a:r>
            <a:r>
              <a:rPr lang="ru-RU" sz="3200" dirty="0" err="1" smtClean="0"/>
              <a:t>Большехабыкской</a:t>
            </a:r>
            <a:r>
              <a:rPr lang="ru-RU" sz="3200" dirty="0" smtClean="0"/>
              <a:t> СОШ с организаторами и руководителями КПМШ.</a:t>
            </a:r>
            <a:endParaRPr lang="ru-RU" sz="3200" dirty="0"/>
          </a:p>
        </p:txBody>
      </p:sp>
      <p:pic>
        <p:nvPicPr>
          <p:cNvPr id="2050" name="Picture 2" descr="C:\Users\user\Desktop\солевая терапия\для ролика лагерь\IMG-859aaf51ecd4f4b7456e5fadb5118c69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Актуальность модуля «Насыпные пейзажи» в технике «Солевая терапия»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Игры с солью являются обучающими, познавательными, проективными, а изготовления поделок разнообразными и увлекательными. Данная терапия имеет коррекционное воздействие в случаях эмоциональных и поведенческих нарушений, в качестве вспомогательного средства в ситуациях позволяющих в игровой форме стимулировать познавательные процессы и активность ребенка, развить его сенсомоторные навыки, снизить эмоциональное напряжение, то есть использование в качестве </a:t>
            </a:r>
            <a:r>
              <a:rPr lang="ru-RU" dirty="0" err="1" smtClean="0"/>
              <a:t>психопрофилактики</a:t>
            </a:r>
            <a:r>
              <a:rPr lang="ru-RU" dirty="0" smtClean="0"/>
              <a:t>, развивающего средства.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Запись участников КПМШ на клубную деятельность «Насыпные пейзажи»</a:t>
            </a:r>
            <a:endParaRPr lang="ru-RU" dirty="0"/>
          </a:p>
        </p:txBody>
      </p:sp>
      <p:pic>
        <p:nvPicPr>
          <p:cNvPr id="3074" name="Picture 2" descr="C:\Users\user\Desktop\солевая терапия\для ролика лагерь\IMG_20180704_171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Занятие на развитие внимания, мышления, воображения. Тема: «А я радугу солью рисую!» </a:t>
            </a:r>
            <a:endParaRPr lang="ru-RU" sz="2800" dirty="0"/>
          </a:p>
        </p:txBody>
      </p:sp>
      <p:pic>
        <p:nvPicPr>
          <p:cNvPr id="4098" name="Picture 2" descr="C:\Users\user\Desktop\солевая терапия\для ролика лагерь\IMG_20180702_172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29000" cy="4572000"/>
          </a:xfrm>
          <a:prstGeom prst="rect">
            <a:avLst/>
          </a:prstGeom>
          <a:noFill/>
        </p:spPr>
      </p:pic>
      <p:pic>
        <p:nvPicPr>
          <p:cNvPr id="4099" name="Picture 3" descr="C:\Users\user\Desktop\солевая терапия\для ролика лагерь\IMG_20180702_17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399842" cy="453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Работы детей – у каждого радуга своя! </a:t>
            </a:r>
            <a:r>
              <a:rPr lang="ru-RU" sz="3200" dirty="0" smtClean="0">
                <a:sym typeface="Wingdings" pitchFamily="2" charset="2"/>
              </a:rPr>
              <a:t></a:t>
            </a:r>
            <a:endParaRPr lang="ru-RU" sz="3200" dirty="0"/>
          </a:p>
        </p:txBody>
      </p:sp>
      <p:pic>
        <p:nvPicPr>
          <p:cNvPr id="5122" name="Picture 2" descr="C:\Users\user\Desktop\солевая терапия\для ролика лагерь\IMG_20180702_1738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29000" cy="4572000"/>
          </a:xfrm>
          <a:prstGeom prst="rect">
            <a:avLst/>
          </a:prstGeom>
          <a:noFill/>
        </p:spPr>
      </p:pic>
      <p:pic>
        <p:nvPicPr>
          <p:cNvPr id="5123" name="Picture 3" descr="C:\Users\user\Desktop\солевая терапия\для ролика лагерь\IMG_20180702_172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417843" cy="455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Солевая терапия через игры с солью и изготовления поделок из нее, являются одним из самых распространенных, безопасных, простых и в тоже время эффективных способов общения с самим собой и с окружающим миром. Происходит снятие внутреннего напряжения, воплощенного на бессознательном уровне, что позволяет в свою очередь повысить уверенность в себе, развить творческие способности и открыть новые пути развития.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для возрастной группы на развитие </a:t>
            </a:r>
            <a:r>
              <a:rPr lang="ru-RU" dirty="0" err="1" smtClean="0"/>
              <a:t>эвс</a:t>
            </a:r>
            <a:r>
              <a:rPr lang="ru-RU" dirty="0" smtClean="0"/>
              <a:t> на тему: «Моя мечта!»</a:t>
            </a:r>
            <a:endParaRPr lang="ru-RU" dirty="0"/>
          </a:p>
        </p:txBody>
      </p:sp>
      <p:pic>
        <p:nvPicPr>
          <p:cNvPr id="6146" name="Picture 2" descr="C:\Users\user\Desktop\солевая терапия\для ролика лагерь\IMG_20180703_1412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</TotalTime>
  <Words>283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Участие в летней краевой предметно-методологической школе.</vt:lpstr>
      <vt:lpstr>Открытие КПМШ.  Наша команда от школы</vt:lpstr>
      <vt:lpstr>Педагогический состав команды из МКОУ Большехабыкской СОШ с организаторами и руководителями КПМШ.</vt:lpstr>
      <vt:lpstr>Актуальность модуля «Насыпные пейзажи» в технике «Солевая терапия»</vt:lpstr>
      <vt:lpstr>Запись участников КПМШ на клубную деятельность «Насыпные пейзажи»</vt:lpstr>
      <vt:lpstr>Занятие на развитие внимания, мышления, воображения. Тема: «А я радугу солью рисую!» </vt:lpstr>
      <vt:lpstr>Работы детей – у каждого радуга своя! </vt:lpstr>
      <vt:lpstr>Слайд 8</vt:lpstr>
      <vt:lpstr>Занятие для возрастной группы на развитие эвс на тему: «Моя мечта!»</vt:lpstr>
      <vt:lpstr>Умелыми руками создаем шедевры!</vt:lpstr>
      <vt:lpstr>Слайд 11</vt:lpstr>
      <vt:lpstr>А мечта у всех разная! </vt:lpstr>
      <vt:lpstr>Занятие в разновозрастной группе на развитие эвс на тему: «Мое настроение»</vt:lpstr>
      <vt:lpstr>А настроение у всех отличное! </vt:lpstr>
      <vt:lpstr>Завершение. Последний день в КПМШ </vt:lpstr>
      <vt:lpstr>Слайд 16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летней краевой предметно-методологической школе.</dc:title>
  <dc:creator>user</dc:creator>
  <cp:lastModifiedBy>Олеся Николоевна</cp:lastModifiedBy>
  <cp:revision>8</cp:revision>
  <dcterms:created xsi:type="dcterms:W3CDTF">2021-02-11T15:08:21Z</dcterms:created>
  <dcterms:modified xsi:type="dcterms:W3CDTF">2021-02-12T02:24:20Z</dcterms:modified>
</cp:coreProperties>
</file>